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  <p:sldMasterId id="2147483650" r:id="rId2"/>
    <p:sldMasterId id="2147483656" r:id="rId3"/>
    <p:sldMasterId id="2147483660" r:id="rId4"/>
    <p:sldMasterId id="2147484615" r:id="rId5"/>
  </p:sldMasterIdLst>
  <p:notesMasterIdLst>
    <p:notesMasterId r:id="rId8"/>
  </p:notesMasterIdLst>
  <p:handoutMasterIdLst>
    <p:handoutMasterId r:id="rId9"/>
  </p:handoutMasterIdLst>
  <p:sldIdLst>
    <p:sldId id="329" r:id="rId6"/>
    <p:sldId id="331" r:id="rId7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B9FB7"/>
    <a:srgbClr val="008000"/>
    <a:srgbClr val="2D6538"/>
    <a:srgbClr val="A29FD5"/>
    <a:srgbClr val="97BEE1"/>
    <a:srgbClr val="A1BBDB"/>
    <a:srgbClr val="A4BCD8"/>
    <a:srgbClr val="80C4D6"/>
    <a:srgbClr val="8D5A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9690" autoAdjust="0"/>
  </p:normalViewPr>
  <p:slideViewPr>
    <p:cSldViewPr snapToObjects="1">
      <p:cViewPr varScale="1">
        <p:scale>
          <a:sx n="102" d="100"/>
          <a:sy n="102" d="100"/>
        </p:scale>
        <p:origin x="9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60128" cy="6012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-Mette Nielsen" userId="42fd22d2b502d409" providerId="LiveId" clId="{C7CF0881-192F-4636-B9EF-C9D590CBD30A}"/>
    <pc:docChg chg="delSld modSld">
      <pc:chgData name="Anne-Mette Nielsen" userId="42fd22d2b502d409" providerId="LiveId" clId="{C7CF0881-192F-4636-B9EF-C9D590CBD30A}" dt="2022-10-27T10:55:40.832" v="57" actId="20577"/>
      <pc:docMkLst>
        <pc:docMk/>
      </pc:docMkLst>
      <pc:sldChg chg="del">
        <pc:chgData name="Anne-Mette Nielsen" userId="42fd22d2b502d409" providerId="LiveId" clId="{C7CF0881-192F-4636-B9EF-C9D590CBD30A}" dt="2022-10-27T10:54:30.904" v="55" actId="47"/>
        <pc:sldMkLst>
          <pc:docMk/>
          <pc:sldMk cId="0" sldId="321"/>
        </pc:sldMkLst>
      </pc:sldChg>
      <pc:sldChg chg="addSp modSp mod">
        <pc:chgData name="Anne-Mette Nielsen" userId="42fd22d2b502d409" providerId="LiveId" clId="{C7CF0881-192F-4636-B9EF-C9D590CBD30A}" dt="2022-10-27T10:55:40.832" v="57" actId="20577"/>
        <pc:sldMkLst>
          <pc:docMk/>
          <pc:sldMk cId="1853739637" sldId="329"/>
        </pc:sldMkLst>
        <pc:spChg chg="mod">
          <ac:chgData name="Anne-Mette Nielsen" userId="42fd22d2b502d409" providerId="LiveId" clId="{C7CF0881-192F-4636-B9EF-C9D590CBD30A}" dt="2022-10-27T10:53:34.843" v="50"/>
          <ac:spMkLst>
            <pc:docMk/>
            <pc:sldMk cId="1853739637" sldId="329"/>
            <ac:spMk id="3" creationId="{00000000-0000-0000-0000-000000000000}"/>
          </ac:spMkLst>
        </pc:spChg>
        <pc:spChg chg="add mod">
          <ac:chgData name="Anne-Mette Nielsen" userId="42fd22d2b502d409" providerId="LiveId" clId="{C7CF0881-192F-4636-B9EF-C9D590CBD30A}" dt="2022-10-27T10:52:49.053" v="48" actId="20577"/>
          <ac:spMkLst>
            <pc:docMk/>
            <pc:sldMk cId="1853739637" sldId="329"/>
            <ac:spMk id="5" creationId="{E2C3A2EB-3E8E-1B33-E7EE-A7F903C36E3C}"/>
          </ac:spMkLst>
        </pc:spChg>
        <pc:spChg chg="mod">
          <ac:chgData name="Anne-Mette Nielsen" userId="42fd22d2b502d409" providerId="LiveId" clId="{C7CF0881-192F-4636-B9EF-C9D590CBD30A}" dt="2022-10-27T10:55:40.832" v="57" actId="20577"/>
          <ac:spMkLst>
            <pc:docMk/>
            <pc:sldMk cId="1853739637" sldId="329"/>
            <ac:spMk id="12291" creationId="{00000000-0000-0000-0000-000000000000}"/>
          </ac:spMkLst>
        </pc:spChg>
        <pc:spChg chg="mod">
          <ac:chgData name="Anne-Mette Nielsen" userId="42fd22d2b502d409" providerId="LiveId" clId="{C7CF0881-192F-4636-B9EF-C9D590CBD30A}" dt="2022-10-27T10:52:28.431" v="43" actId="20577"/>
          <ac:spMkLst>
            <pc:docMk/>
            <pc:sldMk cId="1853739637" sldId="329"/>
            <ac:spMk id="12344" creationId="{00000000-0000-0000-0000-000000000000}"/>
          </ac:spMkLst>
        </pc:spChg>
      </pc:sldChg>
      <pc:sldChg chg="del">
        <pc:chgData name="Anne-Mette Nielsen" userId="42fd22d2b502d409" providerId="LiveId" clId="{C7CF0881-192F-4636-B9EF-C9D590CBD30A}" dt="2022-10-27T10:54:28.358" v="54" actId="47"/>
        <pc:sldMkLst>
          <pc:docMk/>
          <pc:sldMk cId="3829267785" sldId="33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29836181869356E-2"/>
          <c:y val="7.054343811034211E-2"/>
          <c:w val="0.73124106017203028"/>
          <c:h val="0.7563685708787599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Danmark</c:v>
                </c:pt>
              </c:strCache>
            </c:strRef>
          </c:tx>
          <c:spPr>
            <a:ln w="38100">
              <a:solidFill>
                <a:srgbClr val="008000"/>
              </a:solidFill>
              <a:prstDash val="solid"/>
            </a:ln>
          </c:spPr>
          <c:marker>
            <c:symbol val="none"/>
          </c:marker>
          <c:cat>
            <c:numRef>
              <c:f>Sheet1!$A$2:$A$55</c:f>
              <c:numCache>
                <c:formatCode>General</c:formatCode>
                <c:ptCount val="54"/>
                <c:pt idx="0">
                  <c:v>1965</c:v>
                </c:pt>
                <c:pt idx="1">
                  <c:v>1966</c:v>
                </c:pt>
                <c:pt idx="2">
                  <c:v>1967</c:v>
                </c:pt>
                <c:pt idx="3">
                  <c:v>1968</c:v>
                </c:pt>
                <c:pt idx="4">
                  <c:v>1969</c:v>
                </c:pt>
                <c:pt idx="5">
                  <c:v>1970</c:v>
                </c:pt>
                <c:pt idx="6">
                  <c:v>1971</c:v>
                </c:pt>
                <c:pt idx="7">
                  <c:v>1972</c:v>
                </c:pt>
                <c:pt idx="8">
                  <c:v>1973</c:v>
                </c:pt>
                <c:pt idx="9">
                  <c:v>1974</c:v>
                </c:pt>
                <c:pt idx="10">
                  <c:v>1975</c:v>
                </c:pt>
                <c:pt idx="11">
                  <c:v>1976</c:v>
                </c:pt>
                <c:pt idx="12">
                  <c:v>1977</c:v>
                </c:pt>
                <c:pt idx="13">
                  <c:v>1978</c:v>
                </c:pt>
                <c:pt idx="14">
                  <c:v>1979</c:v>
                </c:pt>
                <c:pt idx="15">
                  <c:v>1980</c:v>
                </c:pt>
                <c:pt idx="16">
                  <c:v>1981</c:v>
                </c:pt>
                <c:pt idx="17">
                  <c:v>1982</c:v>
                </c:pt>
                <c:pt idx="18">
                  <c:v>1983</c:v>
                </c:pt>
                <c:pt idx="19">
                  <c:v>1984</c:v>
                </c:pt>
                <c:pt idx="20">
                  <c:v>1985</c:v>
                </c:pt>
                <c:pt idx="21">
                  <c:v>1986</c:v>
                </c:pt>
                <c:pt idx="22">
                  <c:v>1987</c:v>
                </c:pt>
                <c:pt idx="23">
                  <c:v>1988</c:v>
                </c:pt>
                <c:pt idx="24">
                  <c:v>1989</c:v>
                </c:pt>
                <c:pt idx="25">
                  <c:v>1990</c:v>
                </c:pt>
                <c:pt idx="26">
                  <c:v>1991</c:v>
                </c:pt>
                <c:pt idx="27">
                  <c:v>1992</c:v>
                </c:pt>
                <c:pt idx="28">
                  <c:v>1993</c:v>
                </c:pt>
                <c:pt idx="29">
                  <c:v>1994</c:v>
                </c:pt>
                <c:pt idx="30">
                  <c:v>1995</c:v>
                </c:pt>
                <c:pt idx="31">
                  <c:v>1996</c:v>
                </c:pt>
                <c:pt idx="32">
                  <c:v>1997</c:v>
                </c:pt>
                <c:pt idx="33">
                  <c:v>1998</c:v>
                </c:pt>
                <c:pt idx="34">
                  <c:v>1999</c:v>
                </c:pt>
                <c:pt idx="35">
                  <c:v>2000</c:v>
                </c:pt>
                <c:pt idx="36">
                  <c:v>2001</c:v>
                </c:pt>
                <c:pt idx="37">
                  <c:v>2002</c:v>
                </c:pt>
                <c:pt idx="38">
                  <c:v>2003</c:v>
                </c:pt>
                <c:pt idx="39">
                  <c:v>2004</c:v>
                </c:pt>
                <c:pt idx="40">
                  <c:v>2005</c:v>
                </c:pt>
                <c:pt idx="41">
                  <c:v>2006</c:v>
                </c:pt>
                <c:pt idx="42">
                  <c:v>2007</c:v>
                </c:pt>
                <c:pt idx="43">
                  <c:v>2008</c:v>
                </c:pt>
                <c:pt idx="44">
                  <c:v>2009</c:v>
                </c:pt>
                <c:pt idx="45">
                  <c:v>2010</c:v>
                </c:pt>
                <c:pt idx="46">
                  <c:v>2011</c:v>
                </c:pt>
                <c:pt idx="47">
                  <c:v>2012</c:v>
                </c:pt>
                <c:pt idx="48">
                  <c:v>2013</c:v>
                </c:pt>
                <c:pt idx="49">
                  <c:v>2014</c:v>
                </c:pt>
                <c:pt idx="50">
                  <c:v>2015</c:v>
                </c:pt>
                <c:pt idx="51">
                  <c:v>2016</c:v>
                </c:pt>
                <c:pt idx="52">
                  <c:v>2017</c:v>
                </c:pt>
                <c:pt idx="53">
                  <c:v>2018</c:v>
                </c:pt>
              </c:numCache>
            </c:numRef>
          </c:cat>
          <c:val>
            <c:numRef>
              <c:f>Sheet1!$B$2:$B$56</c:f>
              <c:numCache>
                <c:formatCode>General</c:formatCode>
                <c:ptCount val="55"/>
                <c:pt idx="0">
                  <c:v>48.1</c:v>
                </c:pt>
                <c:pt idx="1">
                  <c:v>48.4</c:v>
                </c:pt>
                <c:pt idx="2">
                  <c:v>48.2</c:v>
                </c:pt>
                <c:pt idx="3">
                  <c:v>47.1</c:v>
                </c:pt>
                <c:pt idx="4">
                  <c:v>47.4</c:v>
                </c:pt>
                <c:pt idx="5">
                  <c:v>48.7</c:v>
                </c:pt>
                <c:pt idx="6">
                  <c:v>48.2</c:v>
                </c:pt>
                <c:pt idx="7">
                  <c:v>46.5</c:v>
                </c:pt>
                <c:pt idx="8">
                  <c:v>49.4</c:v>
                </c:pt>
                <c:pt idx="9">
                  <c:v>48.5</c:v>
                </c:pt>
                <c:pt idx="10">
                  <c:v>45.9</c:v>
                </c:pt>
                <c:pt idx="11">
                  <c:v>48.3</c:v>
                </c:pt>
                <c:pt idx="12">
                  <c:v>41.1</c:v>
                </c:pt>
                <c:pt idx="13">
                  <c:v>43.1</c:v>
                </c:pt>
                <c:pt idx="14">
                  <c:v>41</c:v>
                </c:pt>
                <c:pt idx="15">
                  <c:v>42.2</c:v>
                </c:pt>
                <c:pt idx="16">
                  <c:v>42.4</c:v>
                </c:pt>
                <c:pt idx="17">
                  <c:v>43</c:v>
                </c:pt>
                <c:pt idx="18">
                  <c:v>42.6</c:v>
                </c:pt>
                <c:pt idx="19">
                  <c:v>39.700000000000003</c:v>
                </c:pt>
                <c:pt idx="20">
                  <c:v>40</c:v>
                </c:pt>
                <c:pt idx="21">
                  <c:v>39.5</c:v>
                </c:pt>
                <c:pt idx="22">
                  <c:v>39.5</c:v>
                </c:pt>
                <c:pt idx="23">
                  <c:v>37.4</c:v>
                </c:pt>
                <c:pt idx="24">
                  <c:v>35.9</c:v>
                </c:pt>
                <c:pt idx="25">
                  <c:v>37.5</c:v>
                </c:pt>
                <c:pt idx="26">
                  <c:v>38.9</c:v>
                </c:pt>
                <c:pt idx="27">
                  <c:v>40.200000000000003</c:v>
                </c:pt>
                <c:pt idx="28">
                  <c:v>41.8</c:v>
                </c:pt>
                <c:pt idx="29">
                  <c:v>42.1</c:v>
                </c:pt>
                <c:pt idx="30">
                  <c:v>40.5</c:v>
                </c:pt>
                <c:pt idx="31">
                  <c:v>38.5</c:v>
                </c:pt>
                <c:pt idx="32">
                  <c:v>42</c:v>
                </c:pt>
                <c:pt idx="33">
                  <c:v>36.9</c:v>
                </c:pt>
                <c:pt idx="34">
                  <c:v>33.799999999999997</c:v>
                </c:pt>
                <c:pt idx="35">
                  <c:v>37</c:v>
                </c:pt>
                <c:pt idx="36">
                  <c:v>35.1</c:v>
                </c:pt>
                <c:pt idx="37">
                  <c:v>40.200000000000003</c:v>
                </c:pt>
                <c:pt idx="38">
                  <c:v>40.5</c:v>
                </c:pt>
                <c:pt idx="39">
                  <c:v>41</c:v>
                </c:pt>
                <c:pt idx="40">
                  <c:v>34.4</c:v>
                </c:pt>
                <c:pt idx="41">
                  <c:v>38</c:v>
                </c:pt>
                <c:pt idx="42">
                  <c:v>45.2</c:v>
                </c:pt>
                <c:pt idx="43">
                  <c:v>38.5</c:v>
                </c:pt>
                <c:pt idx="44">
                  <c:v>38.299999999999997</c:v>
                </c:pt>
                <c:pt idx="45">
                  <c:v>38.1</c:v>
                </c:pt>
                <c:pt idx="46">
                  <c:v>38</c:v>
                </c:pt>
                <c:pt idx="47">
                  <c:v>38.799999999999997</c:v>
                </c:pt>
                <c:pt idx="48">
                  <c:v>38.799999999999997</c:v>
                </c:pt>
                <c:pt idx="49" formatCode="0.0">
                  <c:v>38.584800000000001</c:v>
                </c:pt>
                <c:pt idx="50" formatCode="0.0">
                  <c:v>38.621600000000001</c:v>
                </c:pt>
                <c:pt idx="51" formatCode="0.0">
                  <c:v>38.686</c:v>
                </c:pt>
                <c:pt idx="52" formatCode="0.0">
                  <c:v>38.980399999999996</c:v>
                </c:pt>
                <c:pt idx="53" formatCode="0.0">
                  <c:v>39.835999999999999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C4-4BBC-A128-1C92C0942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8167552"/>
        <c:axId val="108169088"/>
      </c:lineChart>
      <c:catAx>
        <c:axId val="108167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5991">
            <a:solidFill>
              <a:srgbClr val="808080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108169088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108169088"/>
        <c:scaling>
          <c:orientation val="minMax"/>
          <c:max val="6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159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08167552"/>
        <c:crosses val="autoZero"/>
        <c:crossBetween val="between"/>
        <c:majorUnit val="10"/>
      </c:valAx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0.80517</cdr:x>
      <cdr:y>0.80127</cdr:y>
    </cdr:from>
    <cdr:to>
      <cdr:x>0.86767</cdr:x>
      <cdr:y>0.97569</cdr:y>
    </cdr:to>
    <cdr:sp macro="" textlink="">
      <cdr:nvSpPr>
        <cdr:cNvPr id="2" name="TextBox 1"/>
        <cdr:cNvSpPr txBox="1"/>
      </cdr:nvSpPr>
      <cdr:spPr>
        <a:xfrm xmlns:a="http://schemas.openxmlformats.org/drawingml/2006/main" rot="18666579">
          <a:off x="6547939" y="3757492"/>
          <a:ext cx="788558" cy="5187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a-DK" sz="1400" dirty="0">
              <a:latin typeface="Arial" panose="020B0604020202020204" pitchFamily="34" charset="0"/>
              <a:cs typeface="Arial" panose="020B0604020202020204" pitchFamily="34" charset="0"/>
            </a:rPr>
            <a:t>2018</a:t>
          </a:r>
          <a:endParaRPr lang="en-GB" sz="14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8" y="0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671"/>
            <a:ext cx="2944958" cy="496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09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8" y="9429671"/>
            <a:ext cx="2944958" cy="496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F4473D5-9A13-4F56-86D7-09DE34039FE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2833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717" y="0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141" y="4715629"/>
            <a:ext cx="4985393" cy="4467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258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717" y="9431258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305C003-DC2E-4E15-868D-86B296974FD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8035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9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8745" indent="-287979" defTabSz="9199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1915" indent="-230383" defTabSz="9199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2682" indent="-230383" defTabSz="9199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73448" indent="-230383" defTabSz="9199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34214" indent="-230383" defTabSz="9199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94980" indent="-230383" defTabSz="9199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5746" indent="-230383" defTabSz="9199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512" indent="-230383" defTabSz="9199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CD1A6D8-B807-49D1-B97B-C17006DE2DBC}" type="slidenum">
              <a:rPr lang="en-GB" smtClean="0"/>
              <a:pPr eaLnBrk="1" hangingPunct="1"/>
              <a:t>1</a:t>
            </a:fld>
            <a:endParaRPr lang="en-GB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19513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1" y="4907748"/>
            <a:ext cx="4985393" cy="4466351"/>
          </a:xfrm>
          <a:noFill/>
        </p:spPr>
        <p:txBody>
          <a:bodyPr/>
          <a:lstStyle/>
          <a:p>
            <a:pPr eaLnBrk="1" hangingPunct="1"/>
            <a:r>
              <a:rPr lang="da-DK"/>
              <a:t>Udviklingen i sukkerforbruget – er et tilbagevendende emne – både i pressen, den politiske og faglige debat. </a:t>
            </a:r>
          </a:p>
          <a:p>
            <a:pPr eaLnBrk="1" hangingPunct="1"/>
            <a:endParaRPr lang="da-DK"/>
          </a:p>
          <a:p>
            <a:pPr eaLnBrk="1" hangingPunct="1"/>
            <a:r>
              <a:rPr lang="da-DK"/>
              <a:t>Det bliver ofte nævnt, at sukkerforbruget er stigende</a:t>
            </a:r>
          </a:p>
          <a:p>
            <a:pPr eaLnBrk="1" hangingPunct="1"/>
            <a:endParaRPr lang="da-DK"/>
          </a:p>
          <a:p>
            <a:pPr eaLnBrk="1" hangingPunct="1"/>
            <a:r>
              <a:rPr lang="da-DK"/>
              <a:t>Ser vi på sukkerforsyningen 1965-2006 – som jeg har valgt at kalde bruttotal – fordi det er den mængde sukker, som danskerne har til rådighed for forbrug. Det vil sige, at det er inkl. importerede og ekskl. eksporterede sukkerholdige vare, varelagre i butikker og svind.</a:t>
            </a:r>
          </a:p>
          <a:p>
            <a:pPr eaLnBrk="1" hangingPunct="1"/>
            <a:r>
              <a:rPr lang="da-DK"/>
              <a:t>Så har forsyningen vist en faldende tendens siden 1965. I 2006 er gennemsnitsforsyningen pr. indbygger på ca. 38 kg.</a:t>
            </a:r>
          </a:p>
          <a:p>
            <a:pPr eaLnBrk="1" hangingPunct="1"/>
            <a:endParaRPr lang="da-DK"/>
          </a:p>
          <a:p>
            <a:pPr eaLnBrk="1" hangingPunct="1"/>
            <a:r>
              <a:rPr lang="da-DK"/>
              <a:t>Ser vi på den seneste kostundersøgelse – som jeg har valgt at kalde netto – fordi det er det, som folk siger, at de spiser – så er sukkerindtaget for mænd 20 kg, kvinder 18 kg og piger 24  kg og drenge 28 kg.</a:t>
            </a:r>
          </a:p>
          <a:p>
            <a:pPr eaLnBrk="1" hangingPunct="1"/>
            <a:endParaRPr lang="da-DK"/>
          </a:p>
          <a:p>
            <a:pPr eaLnBrk="1" hangingPunct="1"/>
            <a:r>
              <a:rPr lang="da-DK"/>
              <a:t>For både netto og bruttotallene gælder, at det er gennemsnitsværdier. I virkelighedens verden er forbruget ikke jævnt fordelt i befolkningen. Derfor kan forbruget været stigende i nogle befolkningsgrupper, mens det er faldende i andre.</a:t>
            </a:r>
          </a:p>
          <a:p>
            <a:pPr eaLnBrk="1" hangingPunct="1"/>
            <a:endParaRPr lang="da-DK"/>
          </a:p>
          <a:p>
            <a:pPr eaLnBrk="1" hangingPunct="1"/>
            <a:endParaRPr lang="da-DK"/>
          </a:p>
          <a:p>
            <a:pPr eaLnBrk="1" hangingPunct="1"/>
            <a:endParaRPr lang="da-DK"/>
          </a:p>
          <a:p>
            <a:pPr eaLnBrk="1" hangingPunct="1"/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jpe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rside_billedfelt2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675" y="2501900"/>
            <a:ext cx="66643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orside_billedfelt1_bl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3963"/>
            <a:ext cx="2479675" cy="350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22"/>
          <a:stretch>
            <a:fillRect/>
          </a:stretch>
        </p:blipFill>
        <p:spPr bwMode="auto">
          <a:xfrm>
            <a:off x="6977063" y="0"/>
            <a:ext cx="2166937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58775" y="200025"/>
            <a:ext cx="6048375" cy="900113"/>
          </a:xfrm>
        </p:spPr>
        <p:txBody>
          <a:bodyPr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da-DK" noProof="0"/>
              <a:t>Click to edit Master title style</a:t>
            </a:r>
          </a:p>
        </p:txBody>
      </p:sp>
      <p:sp>
        <p:nvSpPr>
          <p:cNvPr id="1843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58775" y="4149725"/>
            <a:ext cx="1995488" cy="1225550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15925" y="6381750"/>
            <a:ext cx="5919788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chemeClr val="accent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Apply name/department/presentation title in 'header and footer'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342900" y="5518150"/>
            <a:ext cx="2011363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B81854FF-311C-46A9-AFE6-18E3933E9D40}" type="datetime1">
              <a:rPr lang="da-DK"/>
              <a:pPr>
                <a:defRPr/>
              </a:pPr>
              <a:t>27-10-2022</a:t>
            </a:fld>
            <a:endParaRPr lang="da-DK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39050" y="6653213"/>
            <a:ext cx="1470025" cy="22701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E1BD744-C07B-4982-A77D-18F0E3089CB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64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17500-6747-4B41-8130-B305EDD50F5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2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223838"/>
            <a:ext cx="2055812" cy="5902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015038" cy="5902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5FAE4-CB7C-43A6-B24C-160376B92FC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rside_billedfel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2478088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 descr="forside_billedfel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2492375"/>
            <a:ext cx="66675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51"/>
          <a:stretch>
            <a:fillRect/>
          </a:stretch>
        </p:blipFill>
        <p:spPr bwMode="auto">
          <a:xfrm>
            <a:off x="6796088" y="0"/>
            <a:ext cx="2347912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58775" y="200025"/>
            <a:ext cx="6048375" cy="900113"/>
          </a:xfrm>
        </p:spPr>
        <p:txBody>
          <a:bodyPr/>
          <a:lstStyle>
            <a:lvl1pPr>
              <a:defRPr sz="2200">
                <a:solidFill>
                  <a:srgbClr val="5A7D00"/>
                </a:solidFill>
              </a:defRPr>
            </a:lvl1pPr>
          </a:lstStyle>
          <a:p>
            <a:pPr lvl="0"/>
            <a:r>
              <a:rPr lang="da-DK" noProof="0"/>
              <a:t>Click to edit Master title style</a:t>
            </a:r>
          </a:p>
        </p:txBody>
      </p:sp>
      <p:sp>
        <p:nvSpPr>
          <p:cNvPr id="1577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58775" y="4149725"/>
            <a:ext cx="1995488" cy="1225550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15925" y="6381750"/>
            <a:ext cx="5919788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5A7D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Apply name/department/presentation title in 'header and footer'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342900" y="5518150"/>
            <a:ext cx="2011363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DB188FE6-0202-41AF-BF0E-20F7BA327A9A}" type="datetime1">
              <a:rPr lang="da-DK"/>
              <a:pPr>
                <a:defRPr/>
              </a:pPr>
              <a:t>27-10-2022</a:t>
            </a:fld>
            <a:endParaRPr lang="da-DK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39050" y="6653213"/>
            <a:ext cx="1470025" cy="227012"/>
          </a:xfrm>
        </p:spPr>
        <p:txBody>
          <a:bodyPr/>
          <a:lstStyle>
            <a:lvl1pPr>
              <a:defRPr>
                <a:solidFill>
                  <a:srgbClr val="8BAA08"/>
                </a:solidFill>
              </a:defRPr>
            </a:lvl1pPr>
          </a:lstStyle>
          <a:p>
            <a:pPr>
              <a:defRPr/>
            </a:pPr>
            <a:fld id="{A204641F-70B0-4A3E-BF34-80BF4AA0BA0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9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00E5A-A56E-49A9-ACDF-418E8B40242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50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27201-801D-43FF-8F71-E666889762A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12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618A6-F1D8-4236-AA24-1EDC62EECED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08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C2D96-AA25-4892-84E8-88B6E06C2CD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00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29919-2351-42B7-8D08-A18B71F5344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54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5E065-15EE-434D-BAD2-48D7E3E506E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26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6AE8D-2933-47D6-9EA4-29F7F6E6210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82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481CA-FC96-4399-B7F8-398074E36B7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9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A3B65-7664-4522-93A0-D1C7FB8C79A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05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613F8-911E-47F6-9537-18C5BDECBAA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616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223838"/>
            <a:ext cx="2055812" cy="5902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015038" cy="5902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B9603-44CD-40C6-B93B-C54FF761DB8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691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forside_billedfelt1_oran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247967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fors_bifelt2_oran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088" y="2495550"/>
            <a:ext cx="6665912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22"/>
          <a:stretch>
            <a:fillRect/>
          </a:stretch>
        </p:blipFill>
        <p:spPr bwMode="auto">
          <a:xfrm>
            <a:off x="6977063" y="0"/>
            <a:ext cx="2166937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3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775" y="200025"/>
            <a:ext cx="6048375" cy="900113"/>
          </a:xfrm>
        </p:spPr>
        <p:txBody>
          <a:bodyPr/>
          <a:lstStyle>
            <a:lvl1pPr>
              <a:defRPr sz="2200">
                <a:solidFill>
                  <a:schemeClr val="hlink"/>
                </a:solidFill>
              </a:defRPr>
            </a:lvl1pPr>
          </a:lstStyle>
          <a:p>
            <a:pPr lvl="0"/>
            <a:r>
              <a:rPr lang="da-DK" noProof="0"/>
              <a:t>Click to edit Master title style</a:t>
            </a:r>
          </a:p>
        </p:txBody>
      </p:sp>
      <p:sp>
        <p:nvSpPr>
          <p:cNvPr id="1730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58775" y="4149725"/>
            <a:ext cx="1995488" cy="1225550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15925" y="6381750"/>
            <a:ext cx="5919788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chemeClr val="hlin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Apply name/department/presentation title in 'header and footer'</a:t>
            </a:r>
          </a:p>
        </p:txBody>
      </p:sp>
      <p:sp>
        <p:nvSpPr>
          <p:cNvPr id="8" name="Date Placeholder 7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342900" y="5518150"/>
            <a:ext cx="2011363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9FF83030-51E2-4CCB-854F-B88724310A59}" type="datetime1">
              <a:rPr lang="da-DK"/>
              <a:pPr>
                <a:defRPr/>
              </a:pPr>
              <a:t>27-10-2022</a:t>
            </a:fld>
            <a:endParaRPr lang="da-DK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39050" y="6653213"/>
            <a:ext cx="1470025" cy="227012"/>
          </a:xfrm>
        </p:spPr>
        <p:txBody>
          <a:bodyPr/>
          <a:lstStyle>
            <a:lvl1pPr>
              <a:defRPr>
                <a:solidFill>
                  <a:schemeClr val="hlink"/>
                </a:solidFill>
              </a:defRPr>
            </a:lvl1pPr>
          </a:lstStyle>
          <a:p>
            <a:pPr>
              <a:defRPr/>
            </a:pPr>
            <a:fld id="{7EBFD33D-439D-4AD3-9DB6-7B80D2408A1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862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ABA88-2F65-4514-B918-812D6CF4F59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044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B0A36-0119-4BD2-B7E2-E7EAE007172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7813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64E8C-C508-4FC9-B609-20A5E1A0CF1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816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21991-C043-4B27-8535-D37390EB3D1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9577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53CA8-97B4-4369-8635-9BD81D28B0B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376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99F49-8FCA-42B2-B728-5887BCCEAE2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3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01C0C-1343-42C4-91CE-2FDCE3D55BE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091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AAB09-57FA-4D98-AAC7-AA9B0C77CBB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063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3F7CA-8798-4A87-A68B-A9BFC306A7E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4536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FA4BA-93CF-4BA6-8D3F-321837BA6C7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908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223838"/>
            <a:ext cx="2055812" cy="5902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015038" cy="5902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ECF4B-8E57-4DF4-88F1-E1C923018EB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348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rside_billedfelt2_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50" y="2501900"/>
            <a:ext cx="6661150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orside_billedfelt1_r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247967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22"/>
          <a:stretch>
            <a:fillRect/>
          </a:stretch>
        </p:blipFill>
        <p:spPr bwMode="auto">
          <a:xfrm>
            <a:off x="6977063" y="0"/>
            <a:ext cx="2166937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58775" y="200025"/>
            <a:ext cx="6048375" cy="900113"/>
          </a:xfrm>
        </p:spPr>
        <p:txBody>
          <a:bodyPr/>
          <a:lstStyle>
            <a:lvl1pPr>
              <a:defRPr sz="2200">
                <a:solidFill>
                  <a:srgbClr val="B6152B"/>
                </a:solidFill>
              </a:defRPr>
            </a:lvl1pPr>
          </a:lstStyle>
          <a:p>
            <a:pPr lvl="0"/>
            <a:r>
              <a:rPr lang="da-DK" noProof="0"/>
              <a:t>Click to edit Master title style</a:t>
            </a:r>
          </a:p>
        </p:txBody>
      </p:sp>
      <p:sp>
        <p:nvSpPr>
          <p:cNvPr id="19456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58775" y="4149725"/>
            <a:ext cx="1995488" cy="1225550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/>
              <a:t>Click to edit Master subtitle style</a:t>
            </a: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15925" y="6381750"/>
            <a:ext cx="5919788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B6152B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Apply name/department/presentation title in 'header and footer'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342900" y="5518150"/>
            <a:ext cx="2011363" cy="4397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E90BBA17-0EC4-4E60-AD45-80C47FC7D273}" type="datetime1">
              <a:rPr lang="da-DK"/>
              <a:pPr>
                <a:defRPr/>
              </a:pPr>
              <a:t>27-10-2022</a:t>
            </a:fld>
            <a:endParaRPr lang="da-DK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39050" y="6653213"/>
            <a:ext cx="1470025" cy="227012"/>
          </a:xfrm>
        </p:spPr>
        <p:txBody>
          <a:bodyPr/>
          <a:lstStyle>
            <a:lvl1pPr>
              <a:defRPr>
                <a:solidFill>
                  <a:srgbClr val="B6152B"/>
                </a:solidFill>
              </a:defRPr>
            </a:lvl1pPr>
          </a:lstStyle>
          <a:p>
            <a:pPr>
              <a:defRPr/>
            </a:pPr>
            <a:fld id="{E03327A8-AE7E-49A8-BCCD-E845D72CDF0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08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1A840-3D60-42E5-9228-DB6C4D995C4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10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56D45-07A9-4EB9-BA6A-8BCE4CAB6A5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7926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142DE-4268-439D-BDC7-767A350F710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60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77856-150E-4ED7-83C3-2BD68A49AF4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479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7FAA0-DAF4-477A-8E81-08A84DC47A5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84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F2C02-58DE-4856-888B-0589407787D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2007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5B0EB-6E5D-4D23-8169-4F15E11586B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866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8C297-F653-41BC-914D-C9A487E07F8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568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6F78E-0241-416A-9F72-84D32595D2A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437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D5123-67B4-41F7-82DB-5FB4990380B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076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223838"/>
            <a:ext cx="2055812" cy="5902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015038" cy="5902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8BB59-5EE8-46C5-B9F5-E25FD05973D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7338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6852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93744806-D86E-4E09-90A9-4484DCF2EA46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67517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5FF42C11-B17C-4E99-9534-C22DEE26E968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5062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27/10/2022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A25ED46E-B8DF-4C6F-8E45-9D5114BDE92C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6884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27/10/2022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B38622F3-199D-4B6A-AF2D-E5021F7BAB35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209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6074-ADEC-473E-80CF-EE3BA33454B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135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27/10/2022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3A3F8CFD-9EA7-4D99-A1D6-0826EDE56FC8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15225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27/10/2022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206BB0AF-012A-4214-AA4E-5292889A1C02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9253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27/10/2022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40BF9B27-A73F-4486-B53D-168BB4B47BE3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98900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27/10/2022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E3D7C7A0-A529-4876-ACA0-4912DEBB0009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5809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4781A58A-57E9-47C2-AB68-2F21717CE714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72128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01C581B0-59A5-411F-B3EA-94DC576F1282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83455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7200" cy="685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9624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3962400" cy="4876800"/>
          </a:xfrm>
        </p:spPr>
        <p:txBody>
          <a:bodyPr/>
          <a:lstStyle/>
          <a:p>
            <a:pPr lvl="0"/>
            <a:endParaRPr lang="da-DK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Apply name/department/presentation title in 'header and footer'   |   </a:t>
            </a:r>
            <a:fld id="{F66F8204-0844-49B9-93D2-38A9B680F5E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86613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7200" cy="685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33400" y="1600200"/>
            <a:ext cx="8077200" cy="4876800"/>
          </a:xfrm>
        </p:spPr>
        <p:txBody>
          <a:bodyPr/>
          <a:lstStyle/>
          <a:p>
            <a:pPr lvl="0"/>
            <a:endParaRPr lang="da-DK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Apply name/department/presentation title in 'header and footer'   |   </a:t>
            </a:r>
            <a:fld id="{F48F0230-9187-4C56-AE0F-7B066B29423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211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EE2F4-24EB-454A-B546-A638BEC4A6B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74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7E63D-F0CC-4804-8835-6B8A3029966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77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52A3D-3CB2-4FA2-9B64-A9A9C522ADA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5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CBAC6-6A64-4A1E-B74B-6DE71B35032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24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0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5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7"/>
          <p:cNvGrpSpPr>
            <a:grpSpLocks/>
          </p:cNvGrpSpPr>
          <p:nvPr/>
        </p:nvGrpSpPr>
        <p:grpSpPr bwMode="auto">
          <a:xfrm>
            <a:off x="6508750" y="6584950"/>
            <a:ext cx="2635250" cy="273050"/>
            <a:chOff x="4078" y="4019"/>
            <a:chExt cx="1660" cy="172"/>
          </a:xfrm>
        </p:grpSpPr>
        <p:sp>
          <p:nvSpPr>
            <p:cNvPr id="1033" name="Freeform 15"/>
            <p:cNvSpPr>
              <a:spLocks/>
            </p:cNvSpPr>
            <p:nvPr userDrawn="1"/>
          </p:nvSpPr>
          <p:spPr bwMode="auto">
            <a:xfrm>
              <a:off x="4078" y="4019"/>
              <a:ext cx="1660" cy="80"/>
            </a:xfrm>
            <a:custGeom>
              <a:avLst/>
              <a:gdLst>
                <a:gd name="T0" fmla="*/ 1660 w 1660"/>
                <a:gd name="T1" fmla="*/ 80 h 80"/>
                <a:gd name="T2" fmla="*/ 0 w 1660"/>
                <a:gd name="T3" fmla="*/ 72 h 80"/>
                <a:gd name="T4" fmla="*/ 1660 w 1660"/>
                <a:gd name="T5" fmla="*/ 0 h 80"/>
                <a:gd name="T6" fmla="*/ 1660 w 1660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0" h="80">
                  <a:moveTo>
                    <a:pt x="1660" y="80"/>
                  </a:moveTo>
                  <a:lnTo>
                    <a:pt x="0" y="72"/>
                  </a:lnTo>
                  <a:lnTo>
                    <a:pt x="1660" y="0"/>
                  </a:lnTo>
                  <a:lnTo>
                    <a:pt x="1660" y="8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4" name="Rectangle 16"/>
            <p:cNvSpPr>
              <a:spLocks noChangeArrowheads="1"/>
            </p:cNvSpPr>
            <p:nvPr userDrawn="1"/>
          </p:nvSpPr>
          <p:spPr bwMode="auto">
            <a:xfrm>
              <a:off x="4080" y="4089"/>
              <a:ext cx="1658" cy="10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833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11888" y="6653213"/>
            <a:ext cx="2897187" cy="22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E16B8521-3E66-456F-8C38-A650B38374E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pic>
        <p:nvPicPr>
          <p:cNvPr id="1028" name="Picture 3" descr="underside_header_blu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10338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3838"/>
            <a:ext cx="5754688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title style</a:t>
            </a:r>
          </a:p>
        </p:txBody>
      </p:sp>
      <p:pic>
        <p:nvPicPr>
          <p:cNvPr id="1030" name="Picture 5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31"/>
          <a:stretch>
            <a:fillRect/>
          </a:stretch>
        </p:blipFill>
        <p:spPr bwMode="auto">
          <a:xfrm>
            <a:off x="6916738" y="0"/>
            <a:ext cx="2227262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415925" y="6337300"/>
            <a:ext cx="55610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b="1">
                <a:solidFill>
                  <a:schemeClr val="accent1"/>
                </a:solidFill>
              </a:rPr>
              <a:t>Apply name/department/presentation title in 'header and footer'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0" r:id="rId1"/>
    <p:sldLayoutId id="2147484555" r:id="rId2"/>
    <p:sldLayoutId id="2147484556" r:id="rId3"/>
    <p:sldLayoutId id="2147484557" r:id="rId4"/>
    <p:sldLayoutId id="2147484558" r:id="rId5"/>
    <p:sldLayoutId id="2147484559" r:id="rId6"/>
    <p:sldLayoutId id="2147484560" r:id="rId7"/>
    <p:sldLayoutId id="2147484561" r:id="rId8"/>
    <p:sldLayoutId id="2147484562" r:id="rId9"/>
    <p:sldLayoutId id="2147484563" r:id="rId10"/>
    <p:sldLayoutId id="214748456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276225" indent="-27622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Blip>
          <a:blip r:embed="rId15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84200" indent="-2651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871538" indent="-255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179513" indent="-2651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1466850" indent="-2444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  <a:cs typeface="+mn-cs"/>
        </a:defRPr>
      </a:lvl5pPr>
      <a:lvl6pPr marL="1924050" indent="-244475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  <a:cs typeface="+mn-cs"/>
        </a:defRPr>
      </a:lvl6pPr>
      <a:lvl7pPr marL="2381250" indent="-244475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  <a:cs typeface="+mn-cs"/>
        </a:defRPr>
      </a:lvl7pPr>
      <a:lvl8pPr marL="2838450" indent="-244475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  <a:cs typeface="+mn-cs"/>
        </a:defRPr>
      </a:lvl8pPr>
      <a:lvl9pPr marL="3295650" indent="-244475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2"/>
          <p:cNvGrpSpPr>
            <a:grpSpLocks/>
          </p:cNvGrpSpPr>
          <p:nvPr/>
        </p:nvGrpSpPr>
        <p:grpSpPr bwMode="auto">
          <a:xfrm>
            <a:off x="6508750" y="6584950"/>
            <a:ext cx="2635250" cy="273050"/>
            <a:chOff x="4078" y="4019"/>
            <a:chExt cx="1660" cy="172"/>
          </a:xfrm>
        </p:grpSpPr>
        <p:sp>
          <p:nvSpPr>
            <p:cNvPr id="2057" name="Freeform 33"/>
            <p:cNvSpPr>
              <a:spLocks/>
            </p:cNvSpPr>
            <p:nvPr userDrawn="1"/>
          </p:nvSpPr>
          <p:spPr bwMode="auto">
            <a:xfrm>
              <a:off x="4078" y="4019"/>
              <a:ext cx="1660" cy="80"/>
            </a:xfrm>
            <a:custGeom>
              <a:avLst/>
              <a:gdLst>
                <a:gd name="T0" fmla="*/ 1660 w 1660"/>
                <a:gd name="T1" fmla="*/ 80 h 80"/>
                <a:gd name="T2" fmla="*/ 0 w 1660"/>
                <a:gd name="T3" fmla="*/ 72 h 80"/>
                <a:gd name="T4" fmla="*/ 1660 w 1660"/>
                <a:gd name="T5" fmla="*/ 0 h 80"/>
                <a:gd name="T6" fmla="*/ 1660 w 1660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0" h="80">
                  <a:moveTo>
                    <a:pt x="1660" y="80"/>
                  </a:moveTo>
                  <a:lnTo>
                    <a:pt x="0" y="72"/>
                  </a:lnTo>
                  <a:lnTo>
                    <a:pt x="1660" y="0"/>
                  </a:lnTo>
                  <a:lnTo>
                    <a:pt x="1660" y="8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58" name="Rectangle 34"/>
            <p:cNvSpPr>
              <a:spLocks noChangeArrowheads="1"/>
            </p:cNvSpPr>
            <p:nvPr userDrawn="1"/>
          </p:nvSpPr>
          <p:spPr bwMode="auto">
            <a:xfrm>
              <a:off x="4080" y="4089"/>
              <a:ext cx="1658" cy="10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2051" name="Picture 3" descr="header_undersid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10338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3838"/>
            <a:ext cx="5754688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title style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pic>
        <p:nvPicPr>
          <p:cNvPr id="2054" name="Picture 6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41"/>
          <a:stretch>
            <a:fillRect/>
          </a:stretch>
        </p:blipFill>
        <p:spPr bwMode="auto">
          <a:xfrm>
            <a:off x="6856413" y="0"/>
            <a:ext cx="2287587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415925" y="6337300"/>
            <a:ext cx="55610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b="1">
                <a:solidFill>
                  <a:srgbClr val="5A7D00"/>
                </a:solidFill>
              </a:rPr>
              <a:t>Apply name/department/presentation title in 'header and footer'</a:t>
            </a:r>
          </a:p>
        </p:txBody>
      </p:sp>
      <p:sp>
        <p:nvSpPr>
          <p:cNvPr id="156694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11888" y="6653213"/>
            <a:ext cx="2897187" cy="22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08FF7EDE-C985-40D3-97B7-EF972A729D3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1" r:id="rId1"/>
    <p:sldLayoutId id="2147484565" r:id="rId2"/>
    <p:sldLayoutId id="2147484566" r:id="rId3"/>
    <p:sldLayoutId id="2147484567" r:id="rId4"/>
    <p:sldLayoutId id="2147484568" r:id="rId5"/>
    <p:sldLayoutId id="2147484569" r:id="rId6"/>
    <p:sldLayoutId id="2147484570" r:id="rId7"/>
    <p:sldLayoutId id="2147484571" r:id="rId8"/>
    <p:sldLayoutId id="2147484572" r:id="rId9"/>
    <p:sldLayoutId id="2147484573" r:id="rId10"/>
    <p:sldLayoutId id="214748457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276225" indent="-276225" algn="l" rtl="0" eaLnBrk="0" fontAlgn="base" hangingPunct="0">
        <a:spcBef>
          <a:spcPct val="40000"/>
        </a:spcBef>
        <a:spcAft>
          <a:spcPct val="0"/>
        </a:spcAft>
        <a:buBlip>
          <a:blip r:embed="rId15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84200" indent="-265113" algn="l" rtl="0" eaLnBrk="0" fontAlgn="base" hangingPunct="0">
        <a:spcBef>
          <a:spcPct val="20000"/>
        </a:spcBef>
        <a:spcAft>
          <a:spcPct val="0"/>
        </a:spcAft>
        <a:buClr>
          <a:srgbClr val="90CA00"/>
        </a:buClr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871538" indent="-255588" algn="l" rtl="0" eaLnBrk="0" fontAlgn="base" hangingPunct="0">
        <a:spcBef>
          <a:spcPct val="20000"/>
        </a:spcBef>
        <a:spcAft>
          <a:spcPct val="0"/>
        </a:spcAft>
        <a:buClr>
          <a:srgbClr val="90CA00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179513" indent="-265113" algn="l" rtl="0" eaLnBrk="0" fontAlgn="base" hangingPunct="0">
        <a:spcBef>
          <a:spcPct val="20000"/>
        </a:spcBef>
        <a:spcAft>
          <a:spcPct val="0"/>
        </a:spcAft>
        <a:buClr>
          <a:srgbClr val="90CA00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1466850" indent="-244475" algn="l" rtl="0" eaLnBrk="0" fontAlgn="base" hangingPunct="0">
        <a:spcBef>
          <a:spcPct val="20000"/>
        </a:spcBef>
        <a:spcAft>
          <a:spcPct val="0"/>
        </a:spcAft>
        <a:buClr>
          <a:srgbClr val="90CA00"/>
        </a:buClr>
        <a:buChar char="•"/>
        <a:defRPr sz="1600">
          <a:solidFill>
            <a:schemeClr val="tx1"/>
          </a:solidFill>
          <a:latin typeface="+mn-lt"/>
          <a:cs typeface="+mn-cs"/>
        </a:defRPr>
      </a:lvl5pPr>
      <a:lvl6pPr marL="1924050" indent="-244475" algn="l" rtl="0" fontAlgn="base">
        <a:spcBef>
          <a:spcPct val="20000"/>
        </a:spcBef>
        <a:spcAft>
          <a:spcPct val="0"/>
        </a:spcAft>
        <a:buClr>
          <a:srgbClr val="90CA00"/>
        </a:buClr>
        <a:buChar char="•"/>
        <a:defRPr sz="1600">
          <a:solidFill>
            <a:schemeClr val="tx1"/>
          </a:solidFill>
          <a:latin typeface="+mn-lt"/>
          <a:cs typeface="+mn-cs"/>
        </a:defRPr>
      </a:lvl6pPr>
      <a:lvl7pPr marL="2381250" indent="-244475" algn="l" rtl="0" fontAlgn="base">
        <a:spcBef>
          <a:spcPct val="20000"/>
        </a:spcBef>
        <a:spcAft>
          <a:spcPct val="0"/>
        </a:spcAft>
        <a:buClr>
          <a:srgbClr val="90CA00"/>
        </a:buClr>
        <a:buChar char="•"/>
        <a:defRPr sz="1600">
          <a:solidFill>
            <a:schemeClr val="tx1"/>
          </a:solidFill>
          <a:latin typeface="+mn-lt"/>
          <a:cs typeface="+mn-cs"/>
        </a:defRPr>
      </a:lvl7pPr>
      <a:lvl8pPr marL="2838450" indent="-244475" algn="l" rtl="0" fontAlgn="base">
        <a:spcBef>
          <a:spcPct val="20000"/>
        </a:spcBef>
        <a:spcAft>
          <a:spcPct val="0"/>
        </a:spcAft>
        <a:buClr>
          <a:srgbClr val="90CA00"/>
        </a:buClr>
        <a:buChar char="•"/>
        <a:defRPr sz="1600">
          <a:solidFill>
            <a:schemeClr val="tx1"/>
          </a:solidFill>
          <a:latin typeface="+mn-lt"/>
          <a:cs typeface="+mn-cs"/>
        </a:defRPr>
      </a:lvl8pPr>
      <a:lvl9pPr marL="3295650" indent="-244475" algn="l" rtl="0" fontAlgn="base">
        <a:spcBef>
          <a:spcPct val="20000"/>
        </a:spcBef>
        <a:spcAft>
          <a:spcPct val="0"/>
        </a:spcAft>
        <a:buClr>
          <a:srgbClr val="90CA00"/>
        </a:buClr>
        <a:buChar char="•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1"/>
          <p:cNvGrpSpPr>
            <a:grpSpLocks/>
          </p:cNvGrpSpPr>
          <p:nvPr/>
        </p:nvGrpSpPr>
        <p:grpSpPr bwMode="auto">
          <a:xfrm>
            <a:off x="6508750" y="6584950"/>
            <a:ext cx="2635250" cy="273050"/>
            <a:chOff x="4078" y="4019"/>
            <a:chExt cx="1660" cy="172"/>
          </a:xfrm>
        </p:grpSpPr>
        <p:sp>
          <p:nvSpPr>
            <p:cNvPr id="3081" name="Freeform 12"/>
            <p:cNvSpPr>
              <a:spLocks/>
            </p:cNvSpPr>
            <p:nvPr userDrawn="1"/>
          </p:nvSpPr>
          <p:spPr bwMode="auto">
            <a:xfrm>
              <a:off x="4078" y="4019"/>
              <a:ext cx="1660" cy="80"/>
            </a:xfrm>
            <a:custGeom>
              <a:avLst/>
              <a:gdLst>
                <a:gd name="T0" fmla="*/ 1660 w 1660"/>
                <a:gd name="T1" fmla="*/ 80 h 80"/>
                <a:gd name="T2" fmla="*/ 0 w 1660"/>
                <a:gd name="T3" fmla="*/ 72 h 80"/>
                <a:gd name="T4" fmla="*/ 1660 w 1660"/>
                <a:gd name="T5" fmla="*/ 0 h 80"/>
                <a:gd name="T6" fmla="*/ 1660 w 1660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0" h="80">
                  <a:moveTo>
                    <a:pt x="1660" y="80"/>
                  </a:moveTo>
                  <a:lnTo>
                    <a:pt x="0" y="72"/>
                  </a:lnTo>
                  <a:lnTo>
                    <a:pt x="1660" y="0"/>
                  </a:lnTo>
                  <a:lnTo>
                    <a:pt x="1660" y="8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2" name="Rectangle 13"/>
            <p:cNvSpPr>
              <a:spLocks noChangeArrowheads="1"/>
            </p:cNvSpPr>
            <p:nvPr userDrawn="1"/>
          </p:nvSpPr>
          <p:spPr bwMode="auto">
            <a:xfrm>
              <a:off x="4080" y="4089"/>
              <a:ext cx="1658" cy="102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3075" name="Picture 10" descr="underside_header_orang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10338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3838"/>
            <a:ext cx="5754688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title style</a:t>
            </a:r>
          </a:p>
        </p:txBody>
      </p:sp>
      <p:pic>
        <p:nvPicPr>
          <p:cNvPr id="3077" name="Picture 5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41"/>
          <a:stretch>
            <a:fillRect/>
          </a:stretch>
        </p:blipFill>
        <p:spPr bwMode="auto">
          <a:xfrm>
            <a:off x="6856413" y="0"/>
            <a:ext cx="2287587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15925" y="6337300"/>
            <a:ext cx="55610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b="1">
                <a:solidFill>
                  <a:schemeClr val="hlink"/>
                </a:solidFill>
              </a:rPr>
              <a:t>Apply name/department/presentation title in 'header and footer'</a:t>
            </a:r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11888" y="6653213"/>
            <a:ext cx="2897187" cy="22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BD4E8B40-17AF-41E3-A14C-84F24E018C3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2" r:id="rId1"/>
    <p:sldLayoutId id="2147484575" r:id="rId2"/>
    <p:sldLayoutId id="2147484576" r:id="rId3"/>
    <p:sldLayoutId id="2147484577" r:id="rId4"/>
    <p:sldLayoutId id="2147484578" r:id="rId5"/>
    <p:sldLayoutId id="2147484579" r:id="rId6"/>
    <p:sldLayoutId id="2147484580" r:id="rId7"/>
    <p:sldLayoutId id="2147484581" r:id="rId8"/>
    <p:sldLayoutId id="2147484582" r:id="rId9"/>
    <p:sldLayoutId id="2147484583" r:id="rId10"/>
    <p:sldLayoutId id="214748458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276225" indent="-276225" algn="l" rtl="0" eaLnBrk="0" fontAlgn="base" hangingPunct="0">
        <a:spcBef>
          <a:spcPct val="40000"/>
        </a:spcBef>
        <a:spcAft>
          <a:spcPct val="0"/>
        </a:spcAft>
        <a:buClr>
          <a:schemeClr val="hlink"/>
        </a:buClr>
        <a:buBlip>
          <a:blip r:embed="rId15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84200" indent="-2651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871538" indent="-25558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179513" indent="-2651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1466850" indent="-24447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  <a:cs typeface="+mn-cs"/>
        </a:defRPr>
      </a:lvl5pPr>
      <a:lvl6pPr marL="1924050" indent="-244475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  <a:cs typeface="+mn-cs"/>
        </a:defRPr>
      </a:lvl6pPr>
      <a:lvl7pPr marL="2381250" indent="-244475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  <a:cs typeface="+mn-cs"/>
        </a:defRPr>
      </a:lvl7pPr>
      <a:lvl8pPr marL="2838450" indent="-244475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  <a:cs typeface="+mn-cs"/>
        </a:defRPr>
      </a:lvl8pPr>
      <a:lvl9pPr marL="3295650" indent="-244475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9"/>
          <p:cNvGrpSpPr>
            <a:grpSpLocks/>
          </p:cNvGrpSpPr>
          <p:nvPr/>
        </p:nvGrpSpPr>
        <p:grpSpPr bwMode="auto">
          <a:xfrm>
            <a:off x="6508750" y="6584950"/>
            <a:ext cx="2635250" cy="273050"/>
            <a:chOff x="4078" y="4019"/>
            <a:chExt cx="1660" cy="172"/>
          </a:xfrm>
        </p:grpSpPr>
        <p:sp>
          <p:nvSpPr>
            <p:cNvPr id="4105" name="Freeform 10"/>
            <p:cNvSpPr>
              <a:spLocks/>
            </p:cNvSpPr>
            <p:nvPr userDrawn="1"/>
          </p:nvSpPr>
          <p:spPr bwMode="auto">
            <a:xfrm>
              <a:off x="4078" y="4019"/>
              <a:ext cx="1660" cy="80"/>
            </a:xfrm>
            <a:custGeom>
              <a:avLst/>
              <a:gdLst>
                <a:gd name="T0" fmla="*/ 1660 w 1660"/>
                <a:gd name="T1" fmla="*/ 80 h 80"/>
                <a:gd name="T2" fmla="*/ 0 w 1660"/>
                <a:gd name="T3" fmla="*/ 72 h 80"/>
                <a:gd name="T4" fmla="*/ 1660 w 1660"/>
                <a:gd name="T5" fmla="*/ 0 h 80"/>
                <a:gd name="T6" fmla="*/ 1660 w 1660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0" h="80">
                  <a:moveTo>
                    <a:pt x="1660" y="80"/>
                  </a:moveTo>
                  <a:lnTo>
                    <a:pt x="0" y="72"/>
                  </a:lnTo>
                  <a:lnTo>
                    <a:pt x="1660" y="0"/>
                  </a:lnTo>
                  <a:lnTo>
                    <a:pt x="166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6" name="Rectangle 11"/>
            <p:cNvSpPr>
              <a:spLocks noChangeArrowheads="1"/>
            </p:cNvSpPr>
            <p:nvPr userDrawn="1"/>
          </p:nvSpPr>
          <p:spPr bwMode="auto">
            <a:xfrm>
              <a:off x="4080" y="4089"/>
              <a:ext cx="1658" cy="10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4099" name="Picture 2" descr="underside_header_re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10338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3838"/>
            <a:ext cx="5754688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title style</a:t>
            </a:r>
          </a:p>
        </p:txBody>
      </p:sp>
      <p:pic>
        <p:nvPicPr>
          <p:cNvPr id="4101" name="Picture 5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31"/>
          <a:stretch>
            <a:fillRect/>
          </a:stretch>
        </p:blipFill>
        <p:spPr bwMode="auto">
          <a:xfrm>
            <a:off x="6916738" y="0"/>
            <a:ext cx="2227262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415925" y="6337300"/>
            <a:ext cx="55610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b="1">
                <a:solidFill>
                  <a:srgbClr val="B6152B"/>
                </a:solidFill>
              </a:rPr>
              <a:t>Apply name/department/presentation title in 'header and footer'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1935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11888" y="6653213"/>
            <a:ext cx="2897187" cy="22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BDB6F7EA-E1D5-4A03-9BAD-3F58CA944F0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3" r:id="rId1"/>
    <p:sldLayoutId id="2147484585" r:id="rId2"/>
    <p:sldLayoutId id="2147484586" r:id="rId3"/>
    <p:sldLayoutId id="2147484587" r:id="rId4"/>
    <p:sldLayoutId id="2147484588" r:id="rId5"/>
    <p:sldLayoutId id="2147484589" r:id="rId6"/>
    <p:sldLayoutId id="2147484590" r:id="rId7"/>
    <p:sldLayoutId id="2147484591" r:id="rId8"/>
    <p:sldLayoutId id="2147484592" r:id="rId9"/>
    <p:sldLayoutId id="2147484593" r:id="rId10"/>
    <p:sldLayoutId id="21474845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276225" indent="-27622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Blip>
          <a:blip r:embed="rId15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84200" indent="-265113" algn="l" rtl="0" eaLnBrk="0" fontAlgn="base" hangingPunct="0">
        <a:spcBef>
          <a:spcPct val="20000"/>
        </a:spcBef>
        <a:spcAft>
          <a:spcPct val="0"/>
        </a:spcAft>
        <a:buClr>
          <a:srgbClr val="B6152B"/>
        </a:buClr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871538" indent="-255588" algn="l" rtl="0" eaLnBrk="0" fontAlgn="base" hangingPunct="0">
        <a:spcBef>
          <a:spcPct val="20000"/>
        </a:spcBef>
        <a:spcAft>
          <a:spcPct val="0"/>
        </a:spcAft>
        <a:buClr>
          <a:srgbClr val="B6152B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179513" indent="-265113" algn="l" rtl="0" eaLnBrk="0" fontAlgn="base" hangingPunct="0">
        <a:spcBef>
          <a:spcPct val="20000"/>
        </a:spcBef>
        <a:spcAft>
          <a:spcPct val="0"/>
        </a:spcAft>
        <a:buClr>
          <a:srgbClr val="B6152B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1466850" indent="-244475" algn="l" rtl="0" eaLnBrk="0" fontAlgn="base" hangingPunct="0">
        <a:spcBef>
          <a:spcPct val="20000"/>
        </a:spcBef>
        <a:spcAft>
          <a:spcPct val="0"/>
        </a:spcAft>
        <a:buClr>
          <a:srgbClr val="B6152B"/>
        </a:buClr>
        <a:buChar char="•"/>
        <a:defRPr sz="1600">
          <a:solidFill>
            <a:schemeClr val="tx1"/>
          </a:solidFill>
          <a:latin typeface="+mn-lt"/>
          <a:cs typeface="+mn-cs"/>
        </a:defRPr>
      </a:lvl5pPr>
      <a:lvl6pPr marL="1924050" indent="-244475" algn="l" rtl="0" fontAlgn="base">
        <a:spcBef>
          <a:spcPct val="20000"/>
        </a:spcBef>
        <a:spcAft>
          <a:spcPct val="0"/>
        </a:spcAft>
        <a:buClr>
          <a:srgbClr val="B6152B"/>
        </a:buClr>
        <a:buChar char="•"/>
        <a:defRPr sz="1600">
          <a:solidFill>
            <a:schemeClr val="tx1"/>
          </a:solidFill>
          <a:latin typeface="+mn-lt"/>
          <a:cs typeface="+mn-cs"/>
        </a:defRPr>
      </a:lvl6pPr>
      <a:lvl7pPr marL="2381250" indent="-244475" algn="l" rtl="0" fontAlgn="base">
        <a:spcBef>
          <a:spcPct val="20000"/>
        </a:spcBef>
        <a:spcAft>
          <a:spcPct val="0"/>
        </a:spcAft>
        <a:buClr>
          <a:srgbClr val="B6152B"/>
        </a:buClr>
        <a:buChar char="•"/>
        <a:defRPr sz="1600">
          <a:solidFill>
            <a:schemeClr val="tx1"/>
          </a:solidFill>
          <a:latin typeface="+mn-lt"/>
          <a:cs typeface="+mn-cs"/>
        </a:defRPr>
      </a:lvl7pPr>
      <a:lvl8pPr marL="2838450" indent="-244475" algn="l" rtl="0" fontAlgn="base">
        <a:spcBef>
          <a:spcPct val="20000"/>
        </a:spcBef>
        <a:spcAft>
          <a:spcPct val="0"/>
        </a:spcAft>
        <a:buClr>
          <a:srgbClr val="B6152B"/>
        </a:buClr>
        <a:buChar char="•"/>
        <a:defRPr sz="1600">
          <a:solidFill>
            <a:schemeClr val="tx1"/>
          </a:solidFill>
          <a:latin typeface="+mn-lt"/>
          <a:cs typeface="+mn-cs"/>
        </a:defRPr>
      </a:lvl8pPr>
      <a:lvl9pPr marL="3295650" indent="-244475" algn="l" rtl="0" fontAlgn="base">
        <a:spcBef>
          <a:spcPct val="20000"/>
        </a:spcBef>
        <a:spcAft>
          <a:spcPct val="0"/>
        </a:spcAft>
        <a:buClr>
          <a:srgbClr val="B6152B"/>
        </a:buClr>
        <a:buChar char="•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C992A-52F9-4B98-8B94-A178096E3720}" type="datetimeFigureOut">
              <a:rPr lang="en-GB" smtClean="0"/>
              <a:t>27/10/2022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6B8521-3E66-456F-8C38-A650B38374E4}" type="slidenum">
              <a:rPr lang="en-US" smtClean="0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0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16" r:id="rId1"/>
    <p:sldLayoutId id="2147484617" r:id="rId2"/>
    <p:sldLayoutId id="2147484618" r:id="rId3"/>
    <p:sldLayoutId id="2147484619" r:id="rId4"/>
    <p:sldLayoutId id="2147484620" r:id="rId5"/>
    <p:sldLayoutId id="2147484621" r:id="rId6"/>
    <p:sldLayoutId id="2147484622" r:id="rId7"/>
    <p:sldLayoutId id="2147484623" r:id="rId8"/>
    <p:sldLayoutId id="2147484624" r:id="rId9"/>
    <p:sldLayoutId id="2147484625" r:id="rId10"/>
    <p:sldLayoutId id="2147484626" r:id="rId11"/>
    <p:sldLayoutId id="2147484627" r:id="rId12"/>
    <p:sldLayoutId id="2147484628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Relationship Id="rId4" Type="http://schemas.openxmlformats.org/officeDocument/2006/relationships/hyperlink" Target="http://www.fao.org/faostat/en/#dat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ph type="chart" sz="half" idx="2"/>
            <p:extLst>
              <p:ext uri="{D42A27DB-BD31-4B8C-83A1-F6EECF244321}">
                <p14:modId xmlns:p14="http://schemas.microsoft.com/office/powerpoint/2010/main" val="3394197367"/>
              </p:ext>
            </p:extLst>
          </p:nvPr>
        </p:nvGraphicFramePr>
        <p:xfrm>
          <a:off x="-11527" y="1168485"/>
          <a:ext cx="8299936" cy="4521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98939" y="5584227"/>
            <a:ext cx="8362405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6666"/>
              </a:buClr>
              <a:buFont typeface="Wingdings" pitchFamily="2" charset="2"/>
              <a:buNone/>
            </a:pPr>
            <a:r>
              <a:rPr lang="en-GB" sz="1000" i="1" dirty="0" err="1"/>
              <a:t>Kilde</a:t>
            </a:r>
            <a:r>
              <a:rPr lang="en-GB" sz="1000" i="1" dirty="0"/>
              <a:t>: FAOSTAT, Food and Agriculture Organization of the United Nations, Statistics Division. </a:t>
            </a:r>
            <a:r>
              <a:rPr lang="en-GB" sz="1000" i="1"/>
              <a:t>2022. </a:t>
            </a:r>
            <a:r>
              <a:rPr lang="en-GB" sz="1000" i="1" dirty="0">
                <a:hlinkClick r:id="rId4"/>
              </a:rPr>
              <a:t>http://www.fao.org/faostat/en/#data</a:t>
            </a:r>
            <a:r>
              <a:rPr lang="en-GB" sz="1000" i="1" dirty="0"/>
              <a:t>. </a:t>
            </a:r>
          </a:p>
          <a:p>
            <a:pPr eaLnBrk="1" hangingPunct="1">
              <a:spcBef>
                <a:spcPct val="20000"/>
              </a:spcBef>
              <a:buClr>
                <a:srgbClr val="006666"/>
              </a:buClr>
              <a:buFont typeface="Wingdings" pitchFamily="2" charset="2"/>
              <a:buNone/>
            </a:pPr>
            <a:endParaRPr lang="en-GB" sz="1000" i="1" dirty="0"/>
          </a:p>
          <a:p>
            <a:pPr eaLnBrk="1" hangingPunct="1">
              <a:spcBef>
                <a:spcPts val="0"/>
              </a:spcBef>
              <a:buClr>
                <a:srgbClr val="006666"/>
              </a:buClr>
              <a:buFont typeface="Wingdings" pitchFamily="2" charset="2"/>
              <a:buNone/>
            </a:pPr>
            <a:r>
              <a:rPr lang="en-GB" sz="1000" b="1" i="1" dirty="0"/>
              <a:t>Sugar supply (1965-2013), </a:t>
            </a:r>
            <a:r>
              <a:rPr lang="en-GB" sz="1000" b="1" i="1" dirty="0" err="1"/>
              <a:t>vælg</a:t>
            </a:r>
            <a:r>
              <a:rPr lang="en-GB" sz="1000" i="1" dirty="0"/>
              <a:t> “food balance” </a:t>
            </a:r>
            <a:r>
              <a:rPr lang="en-GB" sz="1000" i="1" dirty="0" err="1"/>
              <a:t>og</a:t>
            </a:r>
            <a:r>
              <a:rPr lang="en-GB" sz="1000" i="1" dirty="0"/>
              <a:t> “food supply – crop primary equivalent”. </a:t>
            </a:r>
            <a:r>
              <a:rPr lang="en-GB" sz="1000" i="1" dirty="0" err="1"/>
              <a:t>Vælg</a:t>
            </a:r>
            <a:r>
              <a:rPr lang="en-GB" sz="1000" i="1" dirty="0"/>
              <a:t> “country”, “element“ food supply quantity (kg/capita/year), item “Sugar, Refined Equivalent”. </a:t>
            </a:r>
            <a:r>
              <a:rPr lang="en-GB" sz="1000" b="1" i="1" dirty="0"/>
              <a:t>Sugar supply ( 2014-2018), </a:t>
            </a:r>
            <a:r>
              <a:rPr lang="en-GB" sz="1000" i="1" dirty="0"/>
              <a:t>choose “food balance”, “new food balance”” , choose country, </a:t>
            </a:r>
          </a:p>
          <a:p>
            <a:pPr eaLnBrk="1" hangingPunct="1">
              <a:spcBef>
                <a:spcPts val="0"/>
              </a:spcBef>
              <a:buClr>
                <a:srgbClr val="006666"/>
              </a:buClr>
              <a:buFont typeface="Wingdings" pitchFamily="2" charset="2"/>
              <a:buNone/>
            </a:pPr>
            <a:r>
              <a:rPr lang="en-GB" sz="1000" i="1" dirty="0"/>
              <a:t>“element“ food supply quantity (kg/capita/year), item “Sugar (Raw Equivalent). To express the supply figures on a common basis </a:t>
            </a:r>
          </a:p>
          <a:p>
            <a:pPr eaLnBrk="1" hangingPunct="1">
              <a:spcBef>
                <a:spcPts val="0"/>
              </a:spcBef>
              <a:buClr>
                <a:srgbClr val="006666"/>
              </a:buClr>
              <a:buFont typeface="Wingdings" pitchFamily="2" charset="2"/>
              <a:buNone/>
            </a:pPr>
            <a:r>
              <a:rPr lang="en-GB" sz="1000" i="1" dirty="0"/>
              <a:t>raw sugar have been converted to refined sugar (1 unit raw sugar = 0.92 unit of  refined sugar).  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7315200" y="2819400"/>
            <a:ext cx="1841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Aft>
                <a:spcPct val="50000"/>
              </a:spcAft>
              <a:buClr>
                <a:srgbClr val="CC0000"/>
              </a:buClr>
              <a:buFont typeface="Wingdings" pitchFamily="2" charset="2"/>
              <a:buNone/>
            </a:pPr>
            <a:endParaRPr lang="en-US" sz="1600"/>
          </a:p>
        </p:txBody>
      </p:sp>
      <p:sp>
        <p:nvSpPr>
          <p:cNvPr id="12344" name="Rectangle 91"/>
          <p:cNvSpPr>
            <a:spLocks noChangeArrowheads="1"/>
          </p:cNvSpPr>
          <p:nvPr/>
        </p:nvSpPr>
        <p:spPr bwMode="auto">
          <a:xfrm>
            <a:off x="385257" y="223607"/>
            <a:ext cx="9296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GB" sz="2000" dirty="0"/>
          </a:p>
          <a:p>
            <a:pPr eaLnBrk="0" hangingPunct="0"/>
            <a:endParaRPr lang="en-GB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98939" y="1076871"/>
            <a:ext cx="190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KG/PERSON PR. ÅR</a:t>
            </a:r>
            <a:endParaRPr lang="en-GB" sz="1400" dirty="0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E2C3A2EB-3E8E-1B33-E7EE-A7F903C36E3C}"/>
              </a:ext>
            </a:extLst>
          </p:cNvPr>
          <p:cNvSpPr txBox="1"/>
          <p:nvPr/>
        </p:nvSpPr>
        <p:spPr>
          <a:xfrm>
            <a:off x="580332" y="153541"/>
            <a:ext cx="72987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FORSYNINGSSTATISTIK (ENGROSNIVEAU): TILGÆNGELIGT SUKKER KG/ÅR PR. DANSKER: 1965-2018</a:t>
            </a:r>
          </a:p>
        </p:txBody>
      </p:sp>
    </p:spTree>
    <p:extLst>
      <p:ext uri="{BB962C8B-B14F-4D97-AF65-F5344CB8AC3E}">
        <p14:creationId xmlns:p14="http://schemas.microsoft.com/office/powerpoint/2010/main" val="1853739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498FC-408A-4AB2-AD17-83BBB003D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Danmark: </a:t>
            </a:r>
            <a:r>
              <a:rPr lang="en-GB" dirty="0" err="1"/>
              <a:t>sukkerindtag</a:t>
            </a:r>
            <a:r>
              <a:rPr lang="en-GB" dirty="0"/>
              <a:t> 1985-2011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E44D6CAC-3499-4F6D-AF68-2D311DFD05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862" y="1590899"/>
            <a:ext cx="8164733" cy="4303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904351"/>
      </p:ext>
    </p:extLst>
  </p:cSld>
  <p:clrMapOvr>
    <a:masterClrMapping/>
  </p:clrMapOvr>
</p:sld>
</file>

<file path=ppt/theme/theme1.xml><?xml version="1.0" encoding="utf-8"?>
<a:theme xmlns:a="http://schemas.openxmlformats.org/drawingml/2006/main" name="Danisco Blue">
  <a:themeElements>
    <a:clrScheme name="Danisco Blue 3">
      <a:dk1>
        <a:srgbClr val="00295B"/>
      </a:dk1>
      <a:lt1>
        <a:srgbClr val="FFFFFF"/>
      </a:lt1>
      <a:dk2>
        <a:srgbClr val="83AA29"/>
      </a:dk2>
      <a:lt2>
        <a:srgbClr val="B6152B"/>
      </a:lt2>
      <a:accent1>
        <a:srgbClr val="5C788F"/>
      </a:accent1>
      <a:accent2>
        <a:srgbClr val="75D1E0"/>
      </a:accent2>
      <a:accent3>
        <a:srgbClr val="FFFFFF"/>
      </a:accent3>
      <a:accent4>
        <a:srgbClr val="00214C"/>
      </a:accent4>
      <a:accent5>
        <a:srgbClr val="B5BEC6"/>
      </a:accent5>
      <a:accent6>
        <a:srgbClr val="69BDCB"/>
      </a:accent6>
      <a:hlink>
        <a:srgbClr val="FFAA02"/>
      </a:hlink>
      <a:folHlink>
        <a:srgbClr val="9CBAA6"/>
      </a:folHlink>
    </a:clrScheme>
    <a:fontScheme name="Danisco Blu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anisco Blue 1">
        <a:dk1>
          <a:srgbClr val="003366"/>
        </a:dk1>
        <a:lt1>
          <a:srgbClr val="FFFFFF"/>
        </a:lt1>
        <a:dk2>
          <a:srgbClr val="A50021"/>
        </a:dk2>
        <a:lt2>
          <a:srgbClr val="808080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A56"/>
        </a:accent4>
        <a:accent5>
          <a:srgbClr val="B5BEC6"/>
        </a:accent5>
        <a:accent6>
          <a:srgbClr val="69BDCB"/>
        </a:accent6>
        <a:hlink>
          <a:srgbClr val="FF9900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isco Blue 2">
        <a:dk1>
          <a:srgbClr val="00295B"/>
        </a:dk1>
        <a:lt1>
          <a:srgbClr val="FFFFFF"/>
        </a:lt1>
        <a:dk2>
          <a:srgbClr val="83AA29"/>
        </a:dk2>
        <a:lt2>
          <a:srgbClr val="808080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14C"/>
        </a:accent4>
        <a:accent5>
          <a:srgbClr val="B5BEC6"/>
        </a:accent5>
        <a:accent6>
          <a:srgbClr val="69BDCB"/>
        </a:accent6>
        <a:hlink>
          <a:srgbClr val="FFAA02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isco Blue 3">
        <a:dk1>
          <a:srgbClr val="00295B"/>
        </a:dk1>
        <a:lt1>
          <a:srgbClr val="FFFFFF"/>
        </a:lt1>
        <a:dk2>
          <a:srgbClr val="83AA29"/>
        </a:dk2>
        <a:lt2>
          <a:srgbClr val="B6152B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14C"/>
        </a:accent4>
        <a:accent5>
          <a:srgbClr val="B5BEC6"/>
        </a:accent5>
        <a:accent6>
          <a:srgbClr val="69BDCB"/>
        </a:accent6>
        <a:hlink>
          <a:srgbClr val="FFAA02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anisco Green">
  <a:themeElements>
    <a:clrScheme name="Danisco Green 3">
      <a:dk1>
        <a:srgbClr val="00295B"/>
      </a:dk1>
      <a:lt1>
        <a:srgbClr val="FFFFFF"/>
      </a:lt1>
      <a:dk2>
        <a:srgbClr val="83AA29"/>
      </a:dk2>
      <a:lt2>
        <a:srgbClr val="B6152B"/>
      </a:lt2>
      <a:accent1>
        <a:srgbClr val="5C788F"/>
      </a:accent1>
      <a:accent2>
        <a:srgbClr val="75D1E0"/>
      </a:accent2>
      <a:accent3>
        <a:srgbClr val="FFFFFF"/>
      </a:accent3>
      <a:accent4>
        <a:srgbClr val="00214C"/>
      </a:accent4>
      <a:accent5>
        <a:srgbClr val="B5BEC6"/>
      </a:accent5>
      <a:accent6>
        <a:srgbClr val="69BDCB"/>
      </a:accent6>
      <a:hlink>
        <a:srgbClr val="FFAA02"/>
      </a:hlink>
      <a:folHlink>
        <a:srgbClr val="9CBAA6"/>
      </a:folHlink>
    </a:clrScheme>
    <a:fontScheme name="Danisco Gree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anisco Green 1">
        <a:dk1>
          <a:srgbClr val="003366"/>
        </a:dk1>
        <a:lt1>
          <a:srgbClr val="FFFFFF"/>
        </a:lt1>
        <a:dk2>
          <a:srgbClr val="A50021"/>
        </a:dk2>
        <a:lt2>
          <a:srgbClr val="808080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A56"/>
        </a:accent4>
        <a:accent5>
          <a:srgbClr val="B5BEC6"/>
        </a:accent5>
        <a:accent6>
          <a:srgbClr val="69BDCB"/>
        </a:accent6>
        <a:hlink>
          <a:srgbClr val="FF9900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isco Green 2">
        <a:dk1>
          <a:srgbClr val="00295B"/>
        </a:dk1>
        <a:lt1>
          <a:srgbClr val="FFFFFF"/>
        </a:lt1>
        <a:dk2>
          <a:srgbClr val="83AA29"/>
        </a:dk2>
        <a:lt2>
          <a:srgbClr val="808080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14C"/>
        </a:accent4>
        <a:accent5>
          <a:srgbClr val="B5BEC6"/>
        </a:accent5>
        <a:accent6>
          <a:srgbClr val="69BDCB"/>
        </a:accent6>
        <a:hlink>
          <a:srgbClr val="FFAA02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isco Green 3">
        <a:dk1>
          <a:srgbClr val="00295B"/>
        </a:dk1>
        <a:lt1>
          <a:srgbClr val="FFFFFF"/>
        </a:lt1>
        <a:dk2>
          <a:srgbClr val="83AA29"/>
        </a:dk2>
        <a:lt2>
          <a:srgbClr val="B6152B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14C"/>
        </a:accent4>
        <a:accent5>
          <a:srgbClr val="B5BEC6"/>
        </a:accent5>
        <a:accent6>
          <a:srgbClr val="69BDCB"/>
        </a:accent6>
        <a:hlink>
          <a:srgbClr val="FFAA02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anisco Orange">
  <a:themeElements>
    <a:clrScheme name="Danisco Orange 3">
      <a:dk1>
        <a:srgbClr val="00295B"/>
      </a:dk1>
      <a:lt1>
        <a:srgbClr val="FFFFFF"/>
      </a:lt1>
      <a:dk2>
        <a:srgbClr val="83AA29"/>
      </a:dk2>
      <a:lt2>
        <a:srgbClr val="B6152B"/>
      </a:lt2>
      <a:accent1>
        <a:srgbClr val="5C788F"/>
      </a:accent1>
      <a:accent2>
        <a:srgbClr val="75D1E0"/>
      </a:accent2>
      <a:accent3>
        <a:srgbClr val="FFFFFF"/>
      </a:accent3>
      <a:accent4>
        <a:srgbClr val="00214C"/>
      </a:accent4>
      <a:accent5>
        <a:srgbClr val="B5BEC6"/>
      </a:accent5>
      <a:accent6>
        <a:srgbClr val="69BDCB"/>
      </a:accent6>
      <a:hlink>
        <a:srgbClr val="FFAA02"/>
      </a:hlink>
      <a:folHlink>
        <a:srgbClr val="9CBAA6"/>
      </a:folHlink>
    </a:clrScheme>
    <a:fontScheme name="Danisco Orang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anisco Orange 1">
        <a:dk1>
          <a:srgbClr val="003366"/>
        </a:dk1>
        <a:lt1>
          <a:srgbClr val="FFFFFF"/>
        </a:lt1>
        <a:dk2>
          <a:srgbClr val="A50021"/>
        </a:dk2>
        <a:lt2>
          <a:srgbClr val="808080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A56"/>
        </a:accent4>
        <a:accent5>
          <a:srgbClr val="B5BEC6"/>
        </a:accent5>
        <a:accent6>
          <a:srgbClr val="69BDCB"/>
        </a:accent6>
        <a:hlink>
          <a:srgbClr val="FF9900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isco Orange 2">
        <a:dk1>
          <a:srgbClr val="00295B"/>
        </a:dk1>
        <a:lt1>
          <a:srgbClr val="FFFFFF"/>
        </a:lt1>
        <a:dk2>
          <a:srgbClr val="83AA29"/>
        </a:dk2>
        <a:lt2>
          <a:srgbClr val="808080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14C"/>
        </a:accent4>
        <a:accent5>
          <a:srgbClr val="B5BEC6"/>
        </a:accent5>
        <a:accent6>
          <a:srgbClr val="69BDCB"/>
        </a:accent6>
        <a:hlink>
          <a:srgbClr val="FFAA02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isco Orange 3">
        <a:dk1>
          <a:srgbClr val="00295B"/>
        </a:dk1>
        <a:lt1>
          <a:srgbClr val="FFFFFF"/>
        </a:lt1>
        <a:dk2>
          <a:srgbClr val="83AA29"/>
        </a:dk2>
        <a:lt2>
          <a:srgbClr val="B6152B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14C"/>
        </a:accent4>
        <a:accent5>
          <a:srgbClr val="B5BEC6"/>
        </a:accent5>
        <a:accent6>
          <a:srgbClr val="69BDCB"/>
        </a:accent6>
        <a:hlink>
          <a:srgbClr val="FFAA02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anisco_Red">
  <a:themeElements>
    <a:clrScheme name="Danisco_Red 3">
      <a:dk1>
        <a:srgbClr val="00295B"/>
      </a:dk1>
      <a:lt1>
        <a:srgbClr val="FFFFFF"/>
      </a:lt1>
      <a:dk2>
        <a:srgbClr val="83AA29"/>
      </a:dk2>
      <a:lt2>
        <a:srgbClr val="B6152B"/>
      </a:lt2>
      <a:accent1>
        <a:srgbClr val="5C788F"/>
      </a:accent1>
      <a:accent2>
        <a:srgbClr val="75D1E0"/>
      </a:accent2>
      <a:accent3>
        <a:srgbClr val="FFFFFF"/>
      </a:accent3>
      <a:accent4>
        <a:srgbClr val="00214C"/>
      </a:accent4>
      <a:accent5>
        <a:srgbClr val="B5BEC6"/>
      </a:accent5>
      <a:accent6>
        <a:srgbClr val="69BDCB"/>
      </a:accent6>
      <a:hlink>
        <a:srgbClr val="FFAA02"/>
      </a:hlink>
      <a:folHlink>
        <a:srgbClr val="9CBAA6"/>
      </a:folHlink>
    </a:clrScheme>
    <a:fontScheme name="Danisco_Re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anisco_Red 1">
        <a:dk1>
          <a:srgbClr val="003366"/>
        </a:dk1>
        <a:lt1>
          <a:srgbClr val="FFFFFF"/>
        </a:lt1>
        <a:dk2>
          <a:srgbClr val="A50021"/>
        </a:dk2>
        <a:lt2>
          <a:srgbClr val="808080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A56"/>
        </a:accent4>
        <a:accent5>
          <a:srgbClr val="B5BEC6"/>
        </a:accent5>
        <a:accent6>
          <a:srgbClr val="69BDCB"/>
        </a:accent6>
        <a:hlink>
          <a:srgbClr val="FF9900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isco_Red 2">
        <a:dk1>
          <a:srgbClr val="00295B"/>
        </a:dk1>
        <a:lt1>
          <a:srgbClr val="FFFFFF"/>
        </a:lt1>
        <a:dk2>
          <a:srgbClr val="83AA29"/>
        </a:dk2>
        <a:lt2>
          <a:srgbClr val="808080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14C"/>
        </a:accent4>
        <a:accent5>
          <a:srgbClr val="B5BEC6"/>
        </a:accent5>
        <a:accent6>
          <a:srgbClr val="69BDCB"/>
        </a:accent6>
        <a:hlink>
          <a:srgbClr val="FFAA02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isco_Red 3">
        <a:dk1>
          <a:srgbClr val="00295B"/>
        </a:dk1>
        <a:lt1>
          <a:srgbClr val="FFFFFF"/>
        </a:lt1>
        <a:dk2>
          <a:srgbClr val="83AA29"/>
        </a:dk2>
        <a:lt2>
          <a:srgbClr val="B6152B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14C"/>
        </a:accent4>
        <a:accent5>
          <a:srgbClr val="B5BEC6"/>
        </a:accent5>
        <a:accent6>
          <a:srgbClr val="69BDCB"/>
        </a:accent6>
        <a:hlink>
          <a:srgbClr val="FFAA02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5287</TotalTime>
  <Words>359</Words>
  <Application>Microsoft Office PowerPoint</Application>
  <PresentationFormat>Skærmshow (4:3)</PresentationFormat>
  <Paragraphs>22</Paragraphs>
  <Slides>2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5</vt:i4>
      </vt:variant>
      <vt:variant>
        <vt:lpstr>Slidetitler</vt:lpstr>
      </vt:variant>
      <vt:variant>
        <vt:i4>2</vt:i4>
      </vt:variant>
    </vt:vector>
  </HeadingPairs>
  <TitlesOfParts>
    <vt:vector size="10" baseType="lpstr">
      <vt:lpstr>Arial</vt:lpstr>
      <vt:lpstr>Calibri</vt:lpstr>
      <vt:lpstr>Wingdings</vt:lpstr>
      <vt:lpstr>Danisco Blue</vt:lpstr>
      <vt:lpstr>Danisco Green</vt:lpstr>
      <vt:lpstr>Danisco Orange</vt:lpstr>
      <vt:lpstr>Danisco_Red</vt:lpstr>
      <vt:lpstr>Office Theme</vt:lpstr>
      <vt:lpstr>PowerPoint-præsentation</vt:lpstr>
      <vt:lpstr>Danmark: sukkerindtag 1985-2011</vt:lpstr>
    </vt:vector>
  </TitlesOfParts>
  <Company>Danisco A/S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Nielsen, Anne-Mette</dc:creator>
  <cp:lastModifiedBy>Anne-Mette Nielsen</cp:lastModifiedBy>
  <cp:revision>383</cp:revision>
  <cp:lastPrinted>2017-05-01T11:41:56Z</cp:lastPrinted>
  <dcterms:created xsi:type="dcterms:W3CDTF">2005-11-11T07:35:56Z</dcterms:created>
  <dcterms:modified xsi:type="dcterms:W3CDTF">2022-10-27T10:55:48Z</dcterms:modified>
</cp:coreProperties>
</file>